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ntdata" ContentType="application/x-fontdata"/>
  <Default Extension="rels" ContentType="application/vnd.openxmlformats-package.relationships+xml"/>
  <Default Extension="png" ContentType="image/png"/>
  <Default Extension="font" ContentType="application/x-fontdata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>
  <p:sldMasterIdLst>
    <p:sldMasterId r:id="rId1" id="2147483648"/>
  </p:sldMasterIdLst>
  <p:sldIdLst>
    <p:sldId r:id="rId2" id="256"/>
    <p:sldId r:id="rId3" id="258"/>
    <p:sldId r:id="rId4" id="261"/>
    <p:sldId r:id="rId5" id="260"/>
    <p:sldId r:id="rId6" id="262"/>
    <p:sldId r:id="rId7" id="263"/>
    <p:sldId r:id="rId8" id="265"/>
    <p:sldId r:id="rId9" id="266"/>
    <p:sldId r:id="rId10" id="267"/>
    <p:sldId r:id="rId11" id="268"/>
    <p:sldId r:id="rId12" id="269"/>
    <p:sldId r:id="rId13" id="270"/>
    <p:sldId r:id="rId14" id="271"/>
    <p:sldId r:id="rId15" id="273"/>
    <p:sldId r:id="rId16" id="274"/>
    <p:sldId r:id="rId17" id="276"/>
  </p:sldIdLst>
  <p:sldSz cx="9144000" cy="6858000" type="screen4x3"/>
  <p:notesSz cx="6858000" cy="9144000"/>
  <p:embeddedFontLst>
    <p:embeddedFont>
      <p:font typeface="WPS Special 1"/>
      <p:regular r:id="rId22"/>
    </p:embeddedFont>
  </p:embeddedFontLst>
  <p:defaultTextStyle>
    <a:defPPr>
      <a:defRPr lang="ru-RU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 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17" Type="http://schemas.openxmlformats.org/officeDocument/2006/relationships/slide" Target="slides/slide16.xml" /><Relationship Id="rId16" Type="http://schemas.openxmlformats.org/officeDocument/2006/relationships/slide" Target="slides/slide15.xml" /><Relationship Id="rId15" Type="http://schemas.openxmlformats.org/officeDocument/2006/relationships/slide" Target="slides/slide14.xml" /><Relationship Id="rId14" Type="http://schemas.openxmlformats.org/officeDocument/2006/relationships/slide" Target="slides/slide13.xml" /><Relationship Id="rId2" Type="http://schemas.openxmlformats.org/officeDocument/2006/relationships/slide" Target="slides/slide1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4" Type="http://schemas.openxmlformats.org/officeDocument/2006/relationships/slide" Target="slides/slide3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3" Type="http://schemas.openxmlformats.org/officeDocument/2006/relationships/slide" Target="slides/slide2.xml" /><Relationship Id="rId9" Type="http://schemas.openxmlformats.org/officeDocument/2006/relationships/slide" Target="slides/slide8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8" Type="http://schemas.openxmlformats.org/officeDocument/2006/relationships/slide" Target="slides/slide7.xml" /><Relationship Id="rId7" Type="http://schemas.openxmlformats.org/officeDocument/2006/relationships/slide" Target="slides/slide6.xml" /><Relationship Id="rId22" Type="http://schemas.openxmlformats.org/officeDocument/2006/relationships/font" Target="fonts/WPS_Specail_1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francuzskaya-muzyka-roman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хорошо ты знаешь страны по столицам? — Трикки — тесты ..."/>
          <p:cNvPicPr>
            <a:picLocks noChangeAspect="1" noChangeArrowheads="1"/>
          </p:cNvPicPr>
          <p:nvPr/>
        </p:nvPicPr>
        <p:blipFill>
          <a:blip r:embed="rId3"/>
          <a:srcRect r="15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52149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ЦЕНТРАЛЬНОУКРАЇНСЬКИЙ ДЕРЖАВНИЙ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УНІВЕРСИТЕТ ІМЕНІ ВОЛОДИМИРА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ВИННИЧЕНКА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ПРЕЗЕНТАЦЯ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зарубіжної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педагогіки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 «Погляди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просвітителів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3357554" y="5429264"/>
            <a:ext cx="5786446" cy="1428736"/>
          </a:xfrm>
          <a:prstGeom prst="ribbon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endParaRPr lang="ru-RU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ПСО17Б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Факультету 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педагогіки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психології</a:t>
            </a:r>
            <a:endParaRPr lang="ru-RU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Бузько 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Олена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francuzskaya-muzyka-rom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l="20192" t="7759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500330" cy="40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00496" y="3000372"/>
            <a:ext cx="3462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14678" y="0"/>
            <a:ext cx="4572032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Я </a:t>
            </a:r>
            <a:r>
              <a:rPr lang="ru-RU" sz="2000" b="1" dirty="0" err="1" smtClean="0"/>
              <a:t>вважаю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звертати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обхідно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фізичне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жінок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жінка</a:t>
            </a:r>
            <a:r>
              <a:rPr lang="ru-RU" sz="2000" b="1" dirty="0" smtClean="0"/>
              <a:t> могла </a:t>
            </a:r>
            <a:r>
              <a:rPr lang="ru-RU" sz="2000" b="1" dirty="0" err="1" smtClean="0"/>
              <a:t>народити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вона </a:t>
            </a:r>
            <a:r>
              <a:rPr lang="ru-RU" sz="2000" b="1" dirty="0" err="1" smtClean="0"/>
              <a:t>набула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грації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l="20192" t="7759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500330" cy="40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00496" y="3000372"/>
            <a:ext cx="3462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14678" y="0"/>
            <a:ext cx="4572032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Серйозні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заняття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чого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корисні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розвиткові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розуму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почуттів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 r="17075" b="16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563197"/>
            <a:ext cx="3714776" cy="39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носка-облако 9"/>
          <p:cNvSpPr/>
          <p:nvPr/>
        </p:nvSpPr>
        <p:spPr>
          <a:xfrm>
            <a:off x="1428728" y="500042"/>
            <a:ext cx="4357718" cy="32861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71604" y="857232"/>
            <a:ext cx="392909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Зараз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відсталость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становищі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яке вони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становище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організоване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l="20192" t="7759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500330" cy="40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00496" y="3000372"/>
            <a:ext cx="3462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14678" y="0"/>
            <a:ext cx="4572032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Мої</a:t>
            </a:r>
            <a:r>
              <a:rPr lang="ru-RU" sz="2000" b="1" dirty="0" smtClean="0"/>
              <a:t>  погляди  на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суспільстві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консервативні.Я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вважаю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самостійною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l="20192" t="7759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500330" cy="40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00496" y="3000372"/>
            <a:ext cx="3462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14678" y="0"/>
            <a:ext cx="4572032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Всяка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дівчина</a:t>
            </a:r>
            <a:r>
              <a:rPr lang="ru-RU" sz="2000" b="1" dirty="0" smtClean="0"/>
              <a:t> повинна </a:t>
            </a:r>
            <a:r>
              <a:rPr lang="ru-RU" sz="2000" b="1" dirty="0" err="1" smtClean="0"/>
              <a:t>дотримуватися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релігії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релігії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чоловіка</a:t>
            </a:r>
            <a:r>
              <a:rPr lang="ru-RU" sz="2000" b="1" dirty="0" smtClean="0"/>
              <a:t>. То ж де </a:t>
            </a:r>
            <a:r>
              <a:rPr lang="ru-RU" sz="2000" b="1" dirty="0" err="1" smtClean="0"/>
              <a:t>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бачите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самостійність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жінки</a:t>
            </a:r>
            <a:r>
              <a:rPr lang="ru-RU" sz="2000" b="1" dirty="0" smtClean="0"/>
              <a:t> ? </a:t>
            </a:r>
            <a:r>
              <a:rPr lang="ru-RU" sz="2000" b="1" dirty="0" err="1" smtClean="0"/>
              <a:t>Невже</a:t>
            </a:r>
            <a:r>
              <a:rPr lang="ru-RU" sz="2000" b="1" dirty="0" smtClean="0"/>
              <a:t> вона </a:t>
            </a:r>
            <a:r>
              <a:rPr lang="ru-RU" sz="2000" b="1" dirty="0" err="1" smtClean="0"/>
              <a:t>зможе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змінитися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 r="17075" b="16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563197"/>
            <a:ext cx="3714776" cy="39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носка-облако 9"/>
          <p:cNvSpPr/>
          <p:nvPr/>
        </p:nvSpPr>
        <p:spPr>
          <a:xfrm>
            <a:off x="1428728" y="1357298"/>
            <a:ext cx="3714776" cy="24288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00166" y="1928802"/>
            <a:ext cx="3643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,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змінитися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 r="17075" b="16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563197"/>
            <a:ext cx="3714776" cy="39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носка-облако 9"/>
          <p:cNvSpPr/>
          <p:nvPr/>
        </p:nvSpPr>
        <p:spPr>
          <a:xfrm>
            <a:off x="857224" y="0"/>
            <a:ext cx="5715040" cy="36433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728" y="357166"/>
            <a:ext cx="47149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"Де до освіти жінок ставляться легковажно, вважаючи, що призначення жінки бути тільки втіхою для чоловіка, там у спілкуванні з жінками чоловіки змушені спрощувати свої думки до рівня пустої балаканини, що, врешті-решт, веде до знищення культури й самого суспільства"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00504"/>
            <a:ext cx="16251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12" y="3456020"/>
            <a:ext cx="2169597" cy="34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054263"/>
            <a:ext cx="2643174" cy="28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1214414" y="2857496"/>
            <a:ext cx="2428892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/>
              <a:t>Жан-</a:t>
            </a:r>
            <a:r>
              <a:rPr lang="uk-UA" sz="2000" b="1" dirty="0" smtClean="0"/>
              <a:t> Жак Руссо! Радий вас бачити !</a:t>
            </a:r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5357818" y="2143116"/>
            <a:ext cx="2428892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Доброго дня , пане Гельвецій.</a:t>
            </a:r>
            <a:endParaRPr lang="ru-RU" sz="2000" b="1" dirty="0"/>
          </a:p>
        </p:txBody>
      </p:sp>
      <p:pic>
        <p:nvPicPr>
          <p:cNvPr id="1031" name="Picture 7" descr="La 1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286124"/>
            <a:ext cx="786269" cy="7000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00504"/>
            <a:ext cx="16251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12" y="3456020"/>
            <a:ext cx="2169597" cy="34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054263"/>
            <a:ext cx="2643174" cy="28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1214414" y="2571744"/>
            <a:ext cx="264320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Про що ви так задумалися?</a:t>
            </a:r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5357818" y="2143116"/>
            <a:ext cx="2428892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Думаю про  виховання жінок.</a:t>
            </a:r>
            <a:endParaRPr lang="ru-RU" sz="2000" b="1" dirty="0"/>
          </a:p>
        </p:txBody>
      </p:sp>
      <p:pic>
        <p:nvPicPr>
          <p:cNvPr id="22530" name="Picture 2" descr="La 1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928934"/>
            <a:ext cx="785818" cy="6996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00504"/>
            <a:ext cx="16251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12" y="3456020"/>
            <a:ext cx="2169597" cy="34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054263"/>
            <a:ext cx="2643174" cy="28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0" y="1357298"/>
            <a:ext cx="4357686" cy="26432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Що ж тут думати. Я вважаю, </a:t>
            </a:r>
            <a:r>
              <a:rPr lang="ru-RU" sz="2000" b="1" dirty="0" err="1" smtClean="0"/>
              <a:t>Жінки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нарівні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чоловіками</a:t>
            </a:r>
            <a:r>
              <a:rPr lang="ru-RU" sz="2000" b="1" dirty="0" smtClean="0"/>
              <a:t>.</a:t>
            </a:r>
          </a:p>
          <a:p>
            <a:pPr algn="ctr"/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5357818" y="2143116"/>
            <a:ext cx="2428892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Не зовсім погоджуюся з вами .</a:t>
            </a:r>
            <a:endParaRPr lang="ru-RU" sz="2000" b="1" dirty="0"/>
          </a:p>
        </p:txBody>
      </p:sp>
      <p:pic>
        <p:nvPicPr>
          <p:cNvPr id="23554" name="Picture 2" descr="La 1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5992"/>
            <a:ext cx="962821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00504"/>
            <a:ext cx="16251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12" y="3456020"/>
            <a:ext cx="2169597" cy="34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054263"/>
            <a:ext cx="2643174" cy="28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1214414" y="2571744"/>
            <a:ext cx="264320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Що ж ви думаєте ?</a:t>
            </a:r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4429124" y="428604"/>
            <a:ext cx="4500594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Соціальне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жінки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полягає</a:t>
            </a:r>
            <a:r>
              <a:rPr lang="ru-RU" sz="2000" b="1" dirty="0" smtClean="0"/>
              <a:t> в тому,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матір’ю</a:t>
            </a:r>
            <a:r>
              <a:rPr lang="ru-RU" sz="2000" b="1" dirty="0" smtClean="0"/>
              <a:t>, вести </a:t>
            </a:r>
            <a:r>
              <a:rPr lang="ru-RU" sz="2000" b="1" dirty="0" err="1" smtClean="0"/>
              <a:t>домашнє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створювати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затишок</a:t>
            </a:r>
            <a:r>
              <a:rPr lang="ru-RU" sz="2000" b="1" dirty="0" smtClean="0"/>
              <a:t>…</a:t>
            </a:r>
            <a:endParaRPr lang="ru-RU" sz="2000" b="1" dirty="0"/>
          </a:p>
        </p:txBody>
      </p:sp>
      <p:pic>
        <p:nvPicPr>
          <p:cNvPr id="21506" name="Picture 2" descr="La 1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071810"/>
            <a:ext cx="714380" cy="6360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l="20192" t="7759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500330" cy="40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00496" y="3000372"/>
            <a:ext cx="3462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14678" y="0"/>
            <a:ext cx="4572032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…до того ж </a:t>
            </a:r>
            <a:r>
              <a:rPr lang="ru-RU" sz="2000" b="1" dirty="0" err="1" smtClean="0"/>
              <a:t>розумовими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здібностями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чоловікові</a:t>
            </a:r>
            <a:r>
              <a:rPr lang="ru-RU" sz="2000" b="1" dirty="0" smtClean="0"/>
              <a:t>, а тому </a:t>
            </a:r>
            <a:r>
              <a:rPr lang="ru-RU" sz="2000" b="1" dirty="0" err="1" smtClean="0"/>
              <a:t>природне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дівчини</a:t>
            </a:r>
            <a:r>
              <a:rPr lang="ru-RU" sz="2000" b="1" dirty="0" smtClean="0"/>
              <a:t> повинно </a:t>
            </a:r>
            <a:r>
              <a:rPr lang="ru-RU" sz="2000" b="1" dirty="0" err="1" smtClean="0"/>
              <a:t>докорінним</a:t>
            </a:r>
            <a:r>
              <a:rPr lang="ru-RU" sz="2000" b="1" dirty="0" smtClean="0"/>
              <a:t> чином </a:t>
            </a:r>
            <a:r>
              <a:rPr lang="ru-RU" sz="2000" b="1" dirty="0" err="1" smtClean="0"/>
              <a:t>відрізнятися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юнаків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 r="17075" b="16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563197"/>
            <a:ext cx="3714776" cy="39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носка-облако 9"/>
          <p:cNvSpPr/>
          <p:nvPr/>
        </p:nvSpPr>
        <p:spPr>
          <a:xfrm>
            <a:off x="1500166" y="1214422"/>
            <a:ext cx="3571900" cy="2571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 як на вашу думку необхідно виховувати жінку ?</a:t>
            </a:r>
            <a:endParaRPr lang="ru-RU" sz="24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l="20192" t="7759" b="1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500330" cy="40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00496" y="3000372"/>
            <a:ext cx="3462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14678" y="0"/>
            <a:ext cx="4572032" cy="30003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 </a:t>
            </a:r>
            <a:r>
              <a:rPr lang="ru-RU" sz="2000" b="1" dirty="0" err="1" smtClean="0"/>
              <a:t>дівчини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потрібно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слухняність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покірність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готовність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засвоїти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чужі</a:t>
            </a:r>
            <a:r>
              <a:rPr lang="ru-RU" sz="2000" b="1" dirty="0" smtClean="0"/>
              <a:t> погляди,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вони не </a:t>
            </a:r>
            <a:r>
              <a:rPr lang="ru-RU" sz="2000" b="1" dirty="0" err="1" smtClean="0"/>
              <a:t>співпадають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власними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йфелева башня – wikipoints.ru"/>
          <p:cNvPicPr>
            <a:picLocks noChangeAspect="1" noChangeArrowheads="1"/>
          </p:cNvPicPr>
          <p:nvPr/>
        </p:nvPicPr>
        <p:blipFill>
          <a:blip r:embed="rId2"/>
          <a:srcRect t="7759" r="17075" b="16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563197"/>
            <a:ext cx="3714776" cy="39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носка-облако 9"/>
          <p:cNvSpPr/>
          <p:nvPr/>
        </p:nvSpPr>
        <p:spPr>
          <a:xfrm>
            <a:off x="1285852" y="357166"/>
            <a:ext cx="4357718" cy="32861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Жінки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чоловіки</a:t>
            </a:r>
            <a:r>
              <a:rPr lang="ru-RU" b="1" dirty="0" smtClean="0"/>
              <a:t> </a:t>
            </a:r>
            <a:r>
              <a:rPr lang="ru-RU" b="1" dirty="0" err="1" smtClean="0"/>
              <a:t>хоч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один </a:t>
            </a:r>
            <a:r>
              <a:rPr lang="ru-RU" b="1" dirty="0" err="1" smtClean="0"/>
              <a:t>від</a:t>
            </a:r>
            <a:r>
              <a:rPr lang="ru-RU" b="1" dirty="0" smtClean="0"/>
              <a:t> одного </a:t>
            </a:r>
            <a:r>
              <a:rPr lang="ru-RU" b="1" dirty="0" err="1" smtClean="0"/>
              <a:t>своєю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організацією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не </a:t>
            </a:r>
            <a:r>
              <a:rPr lang="ru-RU" b="1" dirty="0" err="1" smtClean="0"/>
              <a:t>означає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відмінність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причиною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низького</a:t>
            </a:r>
            <a:r>
              <a:rPr lang="ru-RU" b="1" dirty="0" smtClean="0"/>
              <a:t> </a:t>
            </a:r>
            <a:r>
              <a:rPr lang="ru-RU" b="1" dirty="0" err="1" smtClean="0"/>
              <a:t>розумового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жінок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349</Words>
  <PresentationFormat>Экран (4:3)</PresentationFormat>
  <Paragraphs>30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12</cp:revision>
  <dcterms:created xsi:type="dcterms:W3CDTF">2020-04-15T06:46:59Z</dcterms:created>
  <dcterms:modified xsi:type="dcterms:W3CDTF">2020-04-15T08:32:43Z</dcterms:modified>
</cp:coreProperties>
</file>